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5608"/>
    <a:srgbClr val="BC5908"/>
    <a:srgbClr val="DC690A"/>
    <a:srgbClr val="CDEF9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1" name="camera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1" name="camera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1" name="camera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1" name="camera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1" name="camera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1" name="camera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1" name="camera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1" name="camera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1" name="camera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1" name="camera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1" name="camera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53260-F7AD-48FF-B108-633FDCC6EED5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2F81D-8C19-49E4-A746-0D172F608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1"/>
    <p:sndAc>
      <p:stSnd>
        <p:snd r:embed="rId13" name="camera.wav" builtIn="1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Администратор\Desktop\книга.jpg"/>
          <p:cNvPicPr>
            <a:picLocks noChangeAspect="1" noChangeArrowheads="1"/>
          </p:cNvPicPr>
          <p:nvPr/>
        </p:nvPicPr>
        <p:blipFill>
          <a:blip r:embed="rId3"/>
          <a:srcRect t="6632"/>
          <a:stretch>
            <a:fillRect/>
          </a:stretch>
        </p:blipFill>
        <p:spPr bwMode="auto">
          <a:xfrm>
            <a:off x="1285852" y="214290"/>
            <a:ext cx="6929486" cy="6429420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1034" name="Picture 10" descr="C:\Users\Администратор\Desktop\IMG_20210409_1745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1643050"/>
            <a:ext cx="3357586" cy="27860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BC590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Горизонтальный свиток 15"/>
          <p:cNvSpPr/>
          <p:nvPr/>
        </p:nvSpPr>
        <p:spPr>
          <a:xfrm>
            <a:off x="4000496" y="4357694"/>
            <a:ext cx="2857520" cy="1357322"/>
          </a:xfrm>
          <a:prstGeom prst="horizontalScroll">
            <a:avLst/>
          </a:prstGeom>
          <a:solidFill>
            <a:srgbClr val="BC5908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4286248" y="4572008"/>
            <a:ext cx="2500330" cy="923330"/>
          </a:xfrm>
          <a:prstGeom prst="rect">
            <a:avLst/>
          </a:prstGeom>
          <a:solidFill>
            <a:srgbClr val="B45608"/>
          </a:solidFill>
          <a:ln>
            <a:noFill/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ЗЗСО І-ІІ</a:t>
            </a:r>
            <a:r>
              <a:rPr kumimoji="0" lang="uk-UA" b="1" i="0" u="none" strike="noStrike" cap="none" normalizeH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ступенів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„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БІЛАШІВСЬКА</a:t>
            </a:r>
            <a:r>
              <a:rPr kumimoji="0" lang="uk-UA" b="1" i="0" u="none" strike="noStrike" cap="none" normalizeH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ГІМНАЗІЯ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”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 rot="21444358">
            <a:off x="2683169" y="2155737"/>
            <a:ext cx="598043" cy="1780911"/>
          </a:xfrm>
          <a:prstGeom prst="roundRect">
            <a:avLst/>
          </a:prstGeom>
          <a:gradFill flip="none" rotWithShape="1">
            <a:gsLst>
              <a:gs pos="0">
                <a:srgbClr val="BC5908">
                  <a:shade val="30000"/>
                  <a:satMod val="115000"/>
                </a:srgbClr>
              </a:gs>
              <a:gs pos="50000">
                <a:srgbClr val="BC5908">
                  <a:shade val="67500"/>
                  <a:satMod val="115000"/>
                </a:srgbClr>
              </a:gs>
              <a:gs pos="100000">
                <a:srgbClr val="BC5908">
                  <a:shade val="100000"/>
                  <a:satMod val="115000"/>
                </a:srgbClr>
              </a:gs>
            </a:gsLst>
            <a:lin ang="0" scaled="1"/>
            <a:tileRect/>
          </a:gradFill>
          <a:ln w="57150">
            <a:solidFill>
              <a:srgbClr val="B45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 rot="21432561">
            <a:off x="2678028" y="2213566"/>
            <a:ext cx="608756" cy="161582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1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Вчора</a:t>
            </a:r>
          </a:p>
          <a:p>
            <a:pPr algn="ctr"/>
            <a:r>
              <a:rPr lang="uk-UA" sz="1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учень, </a:t>
            </a:r>
          </a:p>
          <a:p>
            <a:pPr algn="ctr"/>
            <a:endParaRPr lang="uk-UA" sz="11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1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Сьо</a:t>
            </a:r>
            <a:r>
              <a:rPr lang="uk-UA" sz="1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годні </a:t>
            </a:r>
          </a:p>
          <a:p>
            <a:pPr algn="ctr"/>
            <a:r>
              <a:rPr lang="uk-UA" sz="1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algn="ctr"/>
            <a:r>
              <a:rPr lang="uk-UA" sz="1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вчи       </a:t>
            </a:r>
            <a:r>
              <a:rPr lang="uk-UA" sz="11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тель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 rot="21376859">
            <a:off x="1784015" y="1959186"/>
            <a:ext cx="856077" cy="1829990"/>
          </a:xfrm>
          <a:prstGeom prst="roundRect">
            <a:avLst/>
          </a:prstGeom>
          <a:gradFill flip="none" rotWithShape="1">
            <a:gsLst>
              <a:gs pos="0">
                <a:srgbClr val="DC690A">
                  <a:shade val="30000"/>
                  <a:satMod val="115000"/>
                </a:srgbClr>
              </a:gs>
              <a:gs pos="50000">
                <a:srgbClr val="DC690A">
                  <a:shade val="67500"/>
                  <a:satMod val="115000"/>
                </a:srgbClr>
              </a:gs>
              <a:gs pos="100000">
                <a:srgbClr val="DC690A">
                  <a:shade val="100000"/>
                  <a:satMod val="115000"/>
                </a:srgbClr>
              </a:gs>
            </a:gsLst>
            <a:lin ang="10800000" scaled="1"/>
            <a:tileRect/>
          </a:gradFill>
          <a:ln w="38100">
            <a:solidFill>
              <a:srgbClr val="B45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 rot="21323994">
            <a:off x="1814267" y="2673632"/>
            <a:ext cx="7890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НАША</a:t>
            </a:r>
            <a:endParaRPr lang="uk-UA" sz="1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4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</a:t>
            </a:r>
            <a:r>
              <a:rPr lang="uk-UA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ДІСТЬ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4-конечная звезда 25"/>
          <p:cNvSpPr/>
          <p:nvPr/>
        </p:nvSpPr>
        <p:spPr>
          <a:xfrm>
            <a:off x="1928794" y="2143116"/>
            <a:ext cx="428628" cy="285752"/>
          </a:xfrm>
          <a:prstGeom prst="star4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8499535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 descr="D:\Майя\картинки\шк.дзвінок\kolokol4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928670"/>
            <a:ext cx="2928958" cy="1433969"/>
          </a:xfrm>
          <a:prstGeom prst="rect">
            <a:avLst/>
          </a:prstGeom>
          <a:noFill/>
        </p:spPr>
      </p:pic>
      <p:pic>
        <p:nvPicPr>
          <p:cNvPr id="16391" name="Picture 7" descr="D:\Майя\картинки\книги\Рисунок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4357694"/>
            <a:ext cx="1322387" cy="1500198"/>
          </a:xfrm>
          <a:prstGeom prst="rect">
            <a:avLst/>
          </a:prstGeom>
          <a:noFill/>
        </p:spPr>
      </p:pic>
      <p:pic>
        <p:nvPicPr>
          <p:cNvPr id="16392" name="Picture 8" descr="D:\Майя\картинки\книги\Mal10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5429256" y="4286256"/>
            <a:ext cx="1571636" cy="1735544"/>
          </a:xfrm>
          <a:prstGeom prst="rect">
            <a:avLst/>
          </a:prstGeom>
          <a:noFill/>
        </p:spPr>
      </p:pic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928662" y="2857496"/>
            <a:ext cx="314327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6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stasiaScript" pitchFamily="2" charset="0"/>
                <a:ea typeface="Calibri" pitchFamily="34" charset="0"/>
                <a:cs typeface="AngsanaUPC" pitchFamily="18" charset="-34"/>
              </a:rPr>
              <a:t>Вчора  - учень,</a:t>
            </a:r>
            <a:endParaRPr kumimoji="0" lang="uk-UA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UPC" pitchFamily="18" charset="-34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786314" y="1785926"/>
            <a:ext cx="35719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6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stasiaScript" pitchFamily="2" charset="0"/>
                <a:ea typeface="Calibri" pitchFamily="34" charset="0"/>
                <a:cs typeface="Times New Roman" pitchFamily="18" charset="0"/>
              </a:rPr>
              <a:t>Сьогодні - вчитель</a:t>
            </a:r>
            <a:endParaRPr kumimoji="0" lang="uk-UA" sz="6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astasiaScript" pitchFamily="2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570973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b="21053"/>
          <a:stretch>
            <a:fillRect/>
          </a:stretch>
        </p:blipFill>
        <p:spPr bwMode="auto">
          <a:xfrm>
            <a:off x="5072066" y="503947"/>
            <a:ext cx="3071834" cy="4353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76F6E3B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571480"/>
            <a:ext cx="3156954" cy="4339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071538" y="4857760"/>
            <a:ext cx="3100386" cy="137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Гладишук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Ганна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Карпівна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математики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Директор ЗОШ І-ІІІ ст. с.Зелена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Ковельського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району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072066" y="4857760"/>
            <a:ext cx="3076573" cy="137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Рибчук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Галина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Спиридонівна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      Директор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Зеленівської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570973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571480"/>
            <a:ext cx="2886705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857224" y="4857760"/>
            <a:ext cx="3314700" cy="1339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Нікітіч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Галина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Олексіївна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російської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літератури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Директор НВК «ЗОШ №11-ліцей»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м.Ковель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" name="Picture 4" descr="B04F19E4"/>
          <p:cNvPicPr>
            <a:picLocks noChangeAspect="1" noChangeArrowheads="1"/>
          </p:cNvPicPr>
          <p:nvPr/>
        </p:nvPicPr>
        <p:blipFill>
          <a:blip r:embed="rId5"/>
          <a:srcRect l="30028" t="19685" r="28871" b="38681"/>
          <a:stretch>
            <a:fillRect/>
          </a:stretch>
        </p:blipFill>
        <p:spPr bwMode="auto">
          <a:xfrm>
            <a:off x="4929190" y="558781"/>
            <a:ext cx="2857520" cy="4227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929190" y="4857760"/>
            <a:ext cx="3028948" cy="1257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Антонюк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Катерина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Юхимівна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570973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1" name="Picture 1" descr="Изображение13"/>
          <p:cNvPicPr>
            <a:picLocks noChangeAspect="1" noChangeArrowheads="1"/>
          </p:cNvPicPr>
          <p:nvPr/>
        </p:nvPicPr>
        <p:blipFill>
          <a:blip r:embed="rId4"/>
          <a:srcRect l="10088" t="12946" r="2895" b="13791"/>
          <a:stretch>
            <a:fillRect/>
          </a:stretch>
        </p:blipFill>
        <p:spPr bwMode="auto">
          <a:xfrm>
            <a:off x="1071538" y="671823"/>
            <a:ext cx="2857520" cy="4013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0" descr="100_1572"/>
          <p:cNvPicPr>
            <a:picLocks noChangeAspect="1" noChangeArrowheads="1"/>
          </p:cNvPicPr>
          <p:nvPr/>
        </p:nvPicPr>
        <p:blipFill>
          <a:blip r:embed="rId5"/>
          <a:srcRect l="24439" t="17628" r="31143" b="38782"/>
          <a:stretch>
            <a:fillRect/>
          </a:stretch>
        </p:blipFill>
        <p:spPr bwMode="auto">
          <a:xfrm>
            <a:off x="5072066" y="642918"/>
            <a:ext cx="2857520" cy="4171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5000628" y="4714884"/>
            <a:ext cx="3028948" cy="1257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Нікітіч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Віра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Олександрівна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000100" y="4714884"/>
            <a:ext cx="3071834" cy="1257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Журавська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Раїса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Степанівна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та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літератури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8499535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b="22003"/>
          <a:stretch>
            <a:fillRect/>
          </a:stretch>
        </p:blipFill>
        <p:spPr bwMode="auto">
          <a:xfrm>
            <a:off x="1000100" y="714356"/>
            <a:ext cx="3071834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714356"/>
            <a:ext cx="2928958" cy="4176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5072066" y="4857760"/>
            <a:ext cx="2786082" cy="1257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Догойда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Оксана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Анатоліївна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142976" y="4929198"/>
            <a:ext cx="2814634" cy="1257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Топольський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Степан Степанович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570973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000100" y="4714884"/>
            <a:ext cx="2928958" cy="14287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Козел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Світлана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Сергіївна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 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Директор ЗОШ І-ІІІ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с.Скулин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Ковельського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району</a:t>
            </a: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5143504" y="4643446"/>
            <a:ext cx="2786082" cy="14287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Харкавлюк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Лариса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Василівна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ЗОШ І-ІІІ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с.Тойкут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Ковельського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району</a:t>
            </a:r>
          </a:p>
        </p:txBody>
      </p:sp>
      <p:pic>
        <p:nvPicPr>
          <p:cNvPr id="13315" name="Picture 3" descr="FCC27294"/>
          <p:cNvPicPr>
            <a:picLocks noChangeAspect="1" noChangeArrowheads="1"/>
          </p:cNvPicPr>
          <p:nvPr/>
        </p:nvPicPr>
        <p:blipFill>
          <a:blip r:embed="rId4"/>
          <a:srcRect l="2769" t="1190" r="60559" b="59084"/>
          <a:stretch>
            <a:fillRect/>
          </a:stretch>
        </p:blipFill>
        <p:spPr bwMode="auto">
          <a:xfrm>
            <a:off x="5143504" y="642918"/>
            <a:ext cx="2857520" cy="4045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/>
          <a:srcRect l="9621" t="6302" r="13416" b="24370"/>
          <a:stretch>
            <a:fillRect/>
          </a:stretch>
        </p:blipFill>
        <p:spPr bwMode="auto">
          <a:xfrm>
            <a:off x="1071538" y="642918"/>
            <a:ext cx="2873169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570973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642918"/>
            <a:ext cx="2928958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000100" y="4786322"/>
            <a:ext cx="2786082" cy="13573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Баранов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Павло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Юрійович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фізичного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та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трудового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с.Рокитниця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5072066" y="4714884"/>
            <a:ext cx="3000396" cy="14287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Лозовицька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Ярослава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Василівна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Вчитель-вихователь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дошкільних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5" name="Picture 7" descr="5AB4E452"/>
          <p:cNvPicPr>
            <a:picLocks noChangeAspect="1" noChangeArrowheads="1"/>
          </p:cNvPicPr>
          <p:nvPr/>
        </p:nvPicPr>
        <p:blipFill>
          <a:blip r:embed="rId5"/>
          <a:srcRect l="13782" t="13959" r="33549" b="39871"/>
          <a:stretch>
            <a:fillRect/>
          </a:stretch>
        </p:blipFill>
        <p:spPr bwMode="auto">
          <a:xfrm>
            <a:off x="5072066" y="642918"/>
            <a:ext cx="2928958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570973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6" name="Picture 4" descr="Масловський В"/>
          <p:cNvPicPr>
            <a:picLocks noChangeAspect="1" noChangeArrowheads="1"/>
          </p:cNvPicPr>
          <p:nvPr/>
        </p:nvPicPr>
        <p:blipFill>
          <a:blip r:embed="rId4"/>
          <a:srcRect t="2843" b="10687"/>
          <a:stretch>
            <a:fillRect/>
          </a:stretch>
        </p:blipFill>
        <p:spPr bwMode="auto">
          <a:xfrm rot="-21600000">
            <a:off x="1000100" y="571480"/>
            <a:ext cx="3000396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000100" y="4857760"/>
            <a:ext cx="3128962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Масловський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Віктор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Олександрович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географії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фізичного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571480"/>
            <a:ext cx="3000396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5000628" y="4857760"/>
            <a:ext cx="3171824" cy="121444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Москаленко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Валентина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Олександрівна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с.Любитів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570973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 t="2632" b="21053"/>
          <a:stretch>
            <a:fillRect/>
          </a:stretch>
        </p:blipFill>
        <p:spPr bwMode="auto">
          <a:xfrm>
            <a:off x="5000628" y="571480"/>
            <a:ext cx="3000396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000628" y="4929198"/>
            <a:ext cx="3100386" cy="13573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Юзинкевич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Руслан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Євгенійович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інформатики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та трудового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928662" y="4929198"/>
            <a:ext cx="3000396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Чуль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Василь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Миколайович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с.Рокитниця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571480"/>
            <a:ext cx="3008392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8428097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357818" y="4857760"/>
            <a:ext cx="2643206" cy="121444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Чуль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Надія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Миколаївна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с.Рокитниця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214414" y="4786322"/>
            <a:ext cx="2857520" cy="1257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Юзинкевич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Людмила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Євгенівна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І-ІІІ ст. № 12  м.Ковель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9" name="Picture 3" descr="AB93DDD3"/>
          <p:cNvPicPr>
            <a:picLocks noChangeAspect="1" noChangeArrowheads="1"/>
          </p:cNvPicPr>
          <p:nvPr/>
        </p:nvPicPr>
        <p:blipFill>
          <a:blip r:embed="rId4"/>
          <a:srcRect l="31012" t="10559" r="37485" b="60155"/>
          <a:stretch>
            <a:fillRect/>
          </a:stretch>
        </p:blipFill>
        <p:spPr bwMode="auto">
          <a:xfrm>
            <a:off x="1285852" y="705198"/>
            <a:ext cx="2857520" cy="4103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/>
          <a:srcRect t="658"/>
          <a:stretch>
            <a:fillRect/>
          </a:stretch>
        </p:blipFill>
        <p:spPr bwMode="auto">
          <a:xfrm>
            <a:off x="5286380" y="714356"/>
            <a:ext cx="2668271" cy="4110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570973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071538" y="4929198"/>
            <a:ext cx="3000396" cy="1257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Демчук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Наталія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Володимирівна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5072066" y="4857760"/>
            <a:ext cx="3000396" cy="13573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Яструб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Наталія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Володимирівна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НВК «ЗОШ №11 –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» м. Ковель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5" name="Picture 3" descr="Изображение 0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714356"/>
            <a:ext cx="2963232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/>
          <a:srcRect t="3579" r="5556"/>
          <a:stretch>
            <a:fillRect/>
          </a:stretch>
        </p:blipFill>
        <p:spPr bwMode="auto">
          <a:xfrm>
            <a:off x="5143504" y="571480"/>
            <a:ext cx="2786082" cy="4206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570973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214942" y="4857760"/>
            <a:ext cx="2643206" cy="1257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Власюк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Вікторія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Василівна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іноземної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142976" y="4786322"/>
            <a:ext cx="2786082" cy="1257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Мелех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Світлана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Романівна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/>
          <a:srcRect l="1666" t="1109" b="16667"/>
          <a:stretch>
            <a:fillRect/>
          </a:stretch>
        </p:blipFill>
        <p:spPr bwMode="auto">
          <a:xfrm>
            <a:off x="5072066" y="785794"/>
            <a:ext cx="2857520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Адміністратор\Desktop\IMG-2b9ab4e1a970e672a73b0a2d62519f2b-V.jpg"/>
          <p:cNvPicPr>
            <a:picLocks noChangeAspect="1" noChangeArrowheads="1"/>
          </p:cNvPicPr>
          <p:nvPr/>
        </p:nvPicPr>
        <p:blipFill>
          <a:blip r:embed="rId5"/>
          <a:srcRect l="21398" r="37288" b="51059"/>
          <a:stretch>
            <a:fillRect/>
          </a:stretch>
        </p:blipFill>
        <p:spPr bwMode="auto">
          <a:xfrm>
            <a:off x="1142976" y="785794"/>
            <a:ext cx="2928958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570973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29190" y="4786322"/>
            <a:ext cx="3171824" cy="1257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Москаленко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Віталія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Юріївна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інформатики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071538" y="4857760"/>
            <a:ext cx="2786082" cy="11430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Козел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Юлія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Петрівна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інформатики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НВК «ЗОШ № 11 –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м. Ковель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642918"/>
            <a:ext cx="2867742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 l="21111" t="987" b="19446"/>
          <a:stretch>
            <a:fillRect/>
          </a:stretch>
        </p:blipFill>
        <p:spPr bwMode="auto">
          <a:xfrm>
            <a:off x="5000628" y="714356"/>
            <a:ext cx="2896277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8499535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/>
          <a:srcRect l="8303" t="3767" r="6595" b="20898"/>
          <a:stretch>
            <a:fillRect/>
          </a:stretch>
        </p:blipFill>
        <p:spPr bwMode="auto">
          <a:xfrm>
            <a:off x="1071538" y="714356"/>
            <a:ext cx="2928958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214414" y="4929198"/>
            <a:ext cx="2786082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Козел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Іванна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Миколаївна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ЗОШ І-ІІІ ст.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с.Рокитниця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Объект 1"/>
          <p:cNvPicPr>
            <a:picLocks noChangeArrowheads="1"/>
          </p:cNvPicPr>
          <p:nvPr/>
        </p:nvPicPr>
        <p:blipFill>
          <a:blip r:embed="rId5"/>
          <a:srcRect l="-607" t="-2325" r="-586" b="-2325"/>
          <a:stretch>
            <a:fillRect/>
          </a:stretch>
        </p:blipFill>
        <p:spPr bwMode="auto">
          <a:xfrm>
            <a:off x="5000628" y="4786322"/>
            <a:ext cx="30765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3" name="Picture 3" descr="Изображение 067"/>
          <p:cNvPicPr>
            <a:picLocks noChangeAspect="1" noChangeArrowheads="1"/>
          </p:cNvPicPr>
          <p:nvPr/>
        </p:nvPicPr>
        <p:blipFill>
          <a:blip r:embed="rId6" cstate="print"/>
          <a:srcRect l="26063" t="5539" r="23527" b="47346"/>
          <a:stretch>
            <a:fillRect/>
          </a:stretch>
        </p:blipFill>
        <p:spPr bwMode="auto">
          <a:xfrm rot="-21600000">
            <a:off x="5143504" y="714356"/>
            <a:ext cx="2786082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8570973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/>
          <a:srcRect l="5990" r="5992" b="22535"/>
          <a:stretch>
            <a:fillRect/>
          </a:stretch>
        </p:blipFill>
        <p:spPr bwMode="auto">
          <a:xfrm>
            <a:off x="1214414" y="714356"/>
            <a:ext cx="2786082" cy="3857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285852" y="4643446"/>
            <a:ext cx="2786082" cy="14287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Топольська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Світлана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Степанівна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початкових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класів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НВК «ЗОШ № 11 –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м. Ковель</a:t>
            </a:r>
          </a:p>
        </p:txBody>
      </p:sp>
      <p:pic>
        <p:nvPicPr>
          <p:cNvPr id="2050" name="Picture 2" descr="C:\Users\Адміністратор\Pictures\IMG-cea14a1c9b2c6c5116840d80caf862f6-V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690216"/>
            <a:ext cx="2919413" cy="3905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143504" y="4643446"/>
            <a:ext cx="2786082" cy="14287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Нікітіч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Катерина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Вікторівна</a:t>
            </a:r>
            <a:endParaRPr kumimoji="0" lang="ru-RU" sz="20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ru-RU" sz="1600" baseline="0" dirty="0" err="1" smtClean="0"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aseline="0" dirty="0" err="1" smtClean="0">
                <a:latin typeface="Times New Roman" pitchFamily="18" charset="0"/>
                <a:cs typeface="Times New Roman" pitchFamily="18" charset="0"/>
              </a:rPr>
              <a:t>очаткових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 smtClean="0"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Люблинецький</a:t>
            </a:r>
            <a:r>
              <a:rPr kumimoji="0" lang="ru-RU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kumimoji="0" lang="ru-RU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Волинської</a:t>
            </a:r>
            <a:r>
              <a:rPr kumimoji="0" lang="ru-RU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обласної</a:t>
            </a:r>
            <a:r>
              <a:rPr kumimoji="0" lang="ru-RU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ради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 l="1849" t="5357"/>
          <a:stretch>
            <a:fillRect/>
          </a:stretch>
        </p:blipFill>
        <p:spPr bwMode="auto">
          <a:xfrm>
            <a:off x="571472" y="500042"/>
            <a:ext cx="786803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5" name="Picture 5" descr="D:\Майя\картинки\фон, стрічка\26c10d0d65b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643578"/>
            <a:ext cx="8501122" cy="88582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384</Words>
  <Application>Microsoft Office PowerPoint</Application>
  <PresentationFormat>Экран (4:3)</PresentationFormat>
  <Paragraphs>119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XTreme.ws</dc:creator>
  <cp:lastModifiedBy>Користувач Windows</cp:lastModifiedBy>
  <cp:revision>62</cp:revision>
  <dcterms:created xsi:type="dcterms:W3CDTF">2002-01-01T02:10:22Z</dcterms:created>
  <dcterms:modified xsi:type="dcterms:W3CDTF">2021-04-15T09:30:06Z</dcterms:modified>
</cp:coreProperties>
</file>